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年巴黎奥运会上的四位年轻运动员。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1" y="886686"/>
            <a:ext cx="10656450" cy="13334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summer,young athletes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Paris 2024 Olympic Games were the brightest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meet some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772816"/>
          <a:ext cx="11485848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Quan Hongchan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 years old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Guangdong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Parents,brothers and sisters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Diving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跳水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playing computer games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Sheng Lihao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 years old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Jiangsu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 and mother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Shooting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射击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2"/>
          <a:ext cx="11449272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 Zhanle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 years old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Zhejiang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 and mother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 and listening to music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 Yingsha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years old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Hebei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 and grandparents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 and cartoons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39862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of the same 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 Lihao and Sun Yingsha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 Hongchan and Sun Yingsha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 Lihao and Pan Zhanle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 Zhanle and Sun Yingsha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Sheng Lihao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21 years old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Pan Zhanle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21 years old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可知，盛李豪和潘展乐同岁。故选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94898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people in Sun Yingsha’s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 Lihao likes playing computer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 Zhanle comes from Hebei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 Hongchan is not the only one child in her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Quan Hongchan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 members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Parent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s, brothers and sisters”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可知，全红婵不是家里唯一的孩子。故选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17431" y="187004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column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probably find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836712"/>
            <a:ext cx="3900489" cy="444793"/>
          </a:xfrm>
          <a:prstGeom prst="rect">
            <a:avLst/>
          </a:prstGeom>
        </p:spPr>
      </p:pic>
      <p:sp>
        <p:nvSpPr>
          <p:cNvPr id="6" name="内容占位符 13"/>
          <p:cNvSpPr txBox="1"/>
          <p:nvPr/>
        </p:nvSpPr>
        <p:spPr bwMode="auto">
          <a:xfrm>
            <a:off x="360854" y="29969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summer, young athletes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Paris 2024 Olympic Games were the brightest stars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some of them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及表格内容可知，本文主要介绍了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年巴黎奥运会上的四位年轻运动员，应该能在体育专栏找到这篇文章。故选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